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 me deu real liberdade; </a:t>
            </a:r>
          </a:p>
          <a:p>
            <a:r>
              <a:rPr lang="pt-BR" dirty="0" err="1"/>
              <a:t>NEle</a:t>
            </a:r>
            <a:r>
              <a:rPr lang="pt-BR" dirty="0"/>
              <a:t> encontrei a felicidade, </a:t>
            </a:r>
          </a:p>
          <a:p>
            <a:r>
              <a:rPr lang="pt-BR" dirty="0"/>
              <a:t>Pois sobre a cruz </a:t>
            </a:r>
          </a:p>
          <a:p>
            <a:r>
              <a:rPr lang="pt-BR" dirty="0" err="1"/>
              <a:t>minh’alma</a:t>
            </a:r>
            <a:r>
              <a:rPr lang="pt-BR" dirty="0"/>
              <a:t> comprou. </a:t>
            </a:r>
          </a:p>
          <a:p>
            <a:r>
              <a:rPr lang="pt-BR" dirty="0" err="1"/>
              <a:t>DEle</a:t>
            </a:r>
            <a:r>
              <a:rPr lang="pt-BR" dirty="0"/>
              <a:t>, portanto, eu sou.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75B509-AFF9-4A99-824C-806C794890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de Jesus agora; </a:t>
            </a:r>
          </a:p>
          <a:p>
            <a:r>
              <a:rPr lang="pt-BR" dirty="0"/>
              <a:t>Ele é meu Salvador. </a:t>
            </a:r>
          </a:p>
          <a:p>
            <a:r>
              <a:rPr lang="pt-BR" dirty="0"/>
              <a:t>Com Seu precioso sangue,</a:t>
            </a:r>
          </a:p>
          <a:p>
            <a:r>
              <a:rPr lang="pt-BR" dirty="0" err="1"/>
              <a:t>P’ra</a:t>
            </a:r>
            <a:r>
              <a:rPr lang="pt-BR" dirty="0"/>
              <a:t> sempre me comprou.</a:t>
            </a:r>
          </a:p>
        </p:txBody>
      </p:sp>
    </p:spTree>
    <p:extLst>
      <p:ext uri="{BB962C8B-B14F-4D97-AF65-F5344CB8AC3E}">
        <p14:creationId xmlns:p14="http://schemas.microsoft.com/office/powerpoint/2010/main" val="291163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915566"/>
            <a:ext cx="9144000" cy="4227934"/>
          </a:xfrm>
        </p:spPr>
        <p:txBody>
          <a:bodyPr>
            <a:normAutofit/>
          </a:bodyPr>
          <a:lstStyle/>
          <a:p>
            <a:r>
              <a:rPr lang="pt-BR" dirty="0"/>
              <a:t>Cristo salvou-me; </a:t>
            </a:r>
          </a:p>
          <a:p>
            <a:r>
              <a:rPr lang="pt-BR" dirty="0"/>
              <a:t>sinto em </a:t>
            </a:r>
            <a:r>
              <a:rPr lang="pt-BR" dirty="0" err="1"/>
              <a:t>minh’alma</a:t>
            </a:r>
            <a:r>
              <a:rPr lang="pt-BR" dirty="0"/>
              <a:t> </a:t>
            </a:r>
          </a:p>
          <a:p>
            <a:r>
              <a:rPr lang="pt-BR" dirty="0"/>
              <a:t>Grata esperança e a </a:t>
            </a:r>
          </a:p>
          <a:p>
            <a:r>
              <a:rPr lang="pt-BR" dirty="0"/>
              <a:t>mais doce calma. </a:t>
            </a:r>
          </a:p>
          <a:p>
            <a:r>
              <a:rPr lang="pt-BR" dirty="0" err="1"/>
              <a:t>P’ra</a:t>
            </a:r>
            <a:r>
              <a:rPr lang="pt-BR" dirty="0"/>
              <a:t> libertar-me, o preço pagou, </a:t>
            </a:r>
          </a:p>
          <a:p>
            <a:r>
              <a:rPr lang="pt-BR" dirty="0" err="1"/>
              <a:t>DEle</a:t>
            </a:r>
            <a:r>
              <a:rPr lang="pt-BR" dirty="0"/>
              <a:t>, portanto, eu sou. </a:t>
            </a:r>
          </a:p>
        </p:txBody>
      </p:sp>
    </p:spTree>
    <p:extLst>
      <p:ext uri="{BB962C8B-B14F-4D97-AF65-F5344CB8AC3E}">
        <p14:creationId xmlns:p14="http://schemas.microsoft.com/office/powerpoint/2010/main" val="31764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75B509-AFF9-4A99-824C-806C794890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de Jesus agora; </a:t>
            </a:r>
          </a:p>
          <a:p>
            <a:r>
              <a:rPr lang="pt-BR" dirty="0"/>
              <a:t>Ele é meu Salvador. </a:t>
            </a:r>
          </a:p>
          <a:p>
            <a:r>
              <a:rPr lang="pt-BR" dirty="0"/>
              <a:t>Com Seu precioso sangue,</a:t>
            </a:r>
          </a:p>
          <a:p>
            <a:r>
              <a:rPr lang="pt-BR" dirty="0" err="1"/>
              <a:t>P’ra</a:t>
            </a:r>
            <a:r>
              <a:rPr lang="pt-BR" dirty="0"/>
              <a:t> sempre me comprou.</a:t>
            </a:r>
          </a:p>
        </p:txBody>
      </p:sp>
    </p:spTree>
    <p:extLst>
      <p:ext uri="{BB962C8B-B14F-4D97-AF65-F5344CB8AC3E}">
        <p14:creationId xmlns:p14="http://schemas.microsoft.com/office/powerpoint/2010/main" val="162031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perdido </a:t>
            </a:r>
          </a:p>
          <a:p>
            <a:r>
              <a:rPr lang="pt-BR" dirty="0"/>
              <a:t>em dor e pecado, </a:t>
            </a:r>
          </a:p>
          <a:p>
            <a:r>
              <a:rPr lang="pt-BR" dirty="0"/>
              <a:t>Cristo salvou-me; fui libertado. </a:t>
            </a:r>
          </a:p>
          <a:p>
            <a:r>
              <a:rPr lang="pt-BR" dirty="0"/>
              <a:t>Vida eternal Jesus me outorgou, </a:t>
            </a:r>
          </a:p>
          <a:p>
            <a:r>
              <a:rPr lang="pt-BR" dirty="0" err="1"/>
              <a:t>DEle</a:t>
            </a:r>
            <a:r>
              <a:rPr lang="pt-BR" dirty="0"/>
              <a:t>, portanto, eu sou.</a:t>
            </a:r>
          </a:p>
        </p:txBody>
      </p:sp>
    </p:spTree>
    <p:extLst>
      <p:ext uri="{BB962C8B-B14F-4D97-AF65-F5344CB8AC3E}">
        <p14:creationId xmlns:p14="http://schemas.microsoft.com/office/powerpoint/2010/main" val="1236481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DE JESUS AGORA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75B509-AFF9-4A99-824C-806C794890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de Jesus agora; </a:t>
            </a:r>
          </a:p>
          <a:p>
            <a:r>
              <a:rPr lang="pt-BR" dirty="0"/>
              <a:t>Ele é meu Salvador. </a:t>
            </a:r>
          </a:p>
          <a:p>
            <a:r>
              <a:rPr lang="pt-BR" dirty="0"/>
              <a:t>Com Seu </a:t>
            </a:r>
            <a:r>
              <a:rPr lang="pt-BR"/>
              <a:t>precioso sangue,</a:t>
            </a:r>
            <a:endParaRPr lang="pt-BR" dirty="0"/>
          </a:p>
          <a:p>
            <a:r>
              <a:rPr lang="pt-BR" dirty="0" err="1"/>
              <a:t>P’ra</a:t>
            </a:r>
            <a:r>
              <a:rPr lang="pt-BR" dirty="0"/>
              <a:t> sempre me comprou.</a:t>
            </a:r>
          </a:p>
        </p:txBody>
      </p:sp>
    </p:spTree>
    <p:extLst>
      <p:ext uri="{BB962C8B-B14F-4D97-AF65-F5344CB8AC3E}">
        <p14:creationId xmlns:p14="http://schemas.microsoft.com/office/powerpoint/2010/main" val="1904727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174</Words>
  <Application>Microsoft Office PowerPoint</Application>
  <PresentationFormat>Apresentação na tela (16:9)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SOU DE JESUS AGORA</vt:lpstr>
      <vt:lpstr>SOU DE JESUS AGORA</vt:lpstr>
      <vt:lpstr>SOU DE JESUS AGORA</vt:lpstr>
      <vt:lpstr>SOU DE JESUS AGORA</vt:lpstr>
      <vt:lpstr>SOU DE JESUS AGORA</vt:lpstr>
      <vt:lpstr>SOU DE JESUS AGORA</vt:lpstr>
      <vt:lpstr>SOU DE JESUS AGORA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2019-06-12T22:13:38Z</dcterms:modified>
</cp:coreProperties>
</file>

<file path=docProps/thumbnail.jpeg>
</file>